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701"/>
    <p:restoredTop sz="94704"/>
  </p:normalViewPr>
  <p:slideViewPr>
    <p:cSldViewPr snapToGrid="0" snapToObjects="1">
      <p:cViewPr varScale="1">
        <p:scale>
          <a:sx n="172" d="100"/>
          <a:sy n="172" d="100"/>
        </p:scale>
        <p:origin x="24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0EE50-2B53-7749-91BE-CCC51987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157CF-7C19-3447-83EF-4A66846A5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14129-79E5-0A4D-95FC-EE210EEC5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7CA16-B1D0-2349-921C-D02CB3557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916AC-A7A3-2843-B135-D382DECC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48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DA315-4EAE-C54C-A342-0ACB46E35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57C7DC-558E-F74E-A9EA-3BBE89460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35582-A553-BE42-93F3-2E5B645C8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477A5-5890-0149-8EB6-0809267A8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A28D0-D06D-F74B-95C8-11C221D57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60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DD393B-A8D6-4A4D-BE7B-F34C240723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9F90FC-86A3-4848-A092-A27D4C161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8D0CC-CA55-8C42-A245-A7DC1B57B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7C0EF-96BC-3E40-9695-40A5CE99E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18688-AC36-DE46-9A00-013849B8B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78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DF779-D106-E940-8A1B-779A513F6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62007-21CB-2F47-952B-EF7EAF6A0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B080E-4C99-454A-AF60-56273A6AE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C7B94-AF6F-CA4C-B72B-D75BDFBEE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353B6-B557-B64F-A2A2-17AF8206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14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FE55E-E77B-D949-A8C6-B60214D3A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B6E1FB-40C3-994F-9F98-CFCC9E1E9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232AE-A9BD-D444-83C5-574D2DE63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D8D801-0AF2-3C4D-A7C0-CE57CA591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6B7A1-5D6C-E84C-9082-61920478B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548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920B6-6A19-0D4C-8DA9-C486730EC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8A3BA-03CF-C140-8B7F-589CF4168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2C7D7-8EC6-5F43-88AB-06C2BE7990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2D762-B131-D444-A2B7-E50E4D132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A67447-F0A5-BC4A-B9A9-545D2BAB9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3FEBD3-1A0D-1A4F-8CEB-158678DE1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96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07569-EF02-5548-AA0D-08897B19C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A46C5C-0CF6-7341-94B2-F27AD6B95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C4F5E2-733C-4746-8131-4841940277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48929F-77D1-E54E-8948-491E537A43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C9335A-209F-AC4D-9EC8-5F98E56385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C11AB9-691B-3D44-9529-3C610C2E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C9BFB0-677F-9642-8E47-E06BF2DD2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C7D336-EABC-3B47-BC37-4E39F9C10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978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A4852-F731-B94B-8F2D-866E31852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99C22B-0EDC-8843-95FB-BC49A5212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29FD12-A434-FC46-84B5-9A9DD5DC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271E09-9FED-F14F-AFF1-C83A2C88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46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8161DB-95C1-B34E-98A6-F223FABAA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1B8860-707A-7E4F-8DD9-AAA2A63E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CBF1A-7A03-EB4D-970C-0B7F6A726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6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0300E-BF3D-DA4F-966C-F83010633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7F19D-D99F-FF4B-A461-25BB179F1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FCD085-CF66-6642-AAB4-9EDE9A3BB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EDCC7F-351D-674F-81A9-D04516C3A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628E8F-D3DB-BE45-B804-65F8D79A4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7EC89A-1077-AD47-A330-45A5DF53C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81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11D8E-85F8-7445-A519-4BCAA590F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A28778-81DE-AD4C-BBB7-89D98951BF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D49413-B94C-974F-A8C7-8748133D81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AD523B-170D-B84E-8EC9-EC10ED793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AD2BF-6AC4-324F-8D32-34E12487F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92113-427D-0149-86E7-FE59BB8BB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37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231AB4-DF2C-F848-A802-1ED4EC279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06763-2312-2940-AA5A-C93D42EED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8C907-49DE-E64A-8FA6-0737B40170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ABD45-19FD-A14C-B88A-3A61196EC4D7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5486B-D0B6-2A49-B990-50E2FC1464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880A7-886B-784E-B32C-A00870268C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0B532-055E-164E-8B2D-9B47B5F59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6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55A9C9-47E7-2849-B5F7-F85633511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8813" y="2437889"/>
            <a:ext cx="5007428" cy="2797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7B99A3-AA79-694E-B872-CBE7E7E74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731" y="0"/>
            <a:ext cx="5080000" cy="6858000"/>
          </a:xfrm>
          <a:prstGeom prst="rect">
            <a:avLst/>
          </a:prstGeom>
        </p:spPr>
      </p:pic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073F4043-B311-3044-A0F2-B28C24E8D0BC}"/>
              </a:ext>
            </a:extLst>
          </p:cNvPr>
          <p:cNvCxnSpPr>
            <a:cxnSpLocks/>
          </p:cNvCxnSpPr>
          <p:nvPr/>
        </p:nvCxnSpPr>
        <p:spPr>
          <a:xfrm rot="10800000" flipV="1">
            <a:off x="5852162" y="3836448"/>
            <a:ext cx="1463038" cy="901014"/>
          </a:xfrm>
          <a:prstGeom prst="curvedConnector3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151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2022-01-02T23:32:17Z</dcterms:created>
  <dcterms:modified xsi:type="dcterms:W3CDTF">2022-01-02T23:36:42Z</dcterms:modified>
</cp:coreProperties>
</file>

<file path=docProps/thumbnail.jpeg>
</file>